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4"/>
  </p:notesMasterIdLst>
  <p:sldIdLst>
    <p:sldId id="260" r:id="rId3"/>
  </p:sldIdLst>
  <p:sldSz cx="6858000" cy="9906000" type="A4"/>
  <p:notesSz cx="6797675" cy="9926638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3">
          <p15:clr>
            <a:srgbClr val="A4A3A4"/>
          </p15:clr>
        </p15:guide>
        <p15:guide id="2" pos="224">
          <p15:clr>
            <a:srgbClr val="A4A3A4"/>
          </p15:clr>
        </p15:guide>
        <p15:guide id="3" pos="21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C20000"/>
    <a:srgbClr val="7F7F7F"/>
    <a:srgbClr val="CD06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700" autoAdjust="0"/>
  </p:normalViewPr>
  <p:slideViewPr>
    <p:cSldViewPr snapToObjects="1">
      <p:cViewPr>
        <p:scale>
          <a:sx n="100" d="100"/>
          <a:sy n="100" d="100"/>
        </p:scale>
        <p:origin x="1176" y="-1698"/>
      </p:cViewPr>
      <p:guideLst>
        <p:guide orient="horz" pos="2213"/>
        <p:guide pos="224"/>
        <p:guide pos="21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3B441-908A-6E4E-B365-28BCAB886E22}" type="datetimeFigureOut">
              <a:rPr lang="es-ES_tradnl" smtClean="0"/>
              <a:pPr/>
              <a:t>07/04/2020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C5FC5-6199-3C4F-91F6-CA517C66ECDB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10984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109788" y="744538"/>
            <a:ext cx="2578100" cy="372268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C5FC5-6199-3C4F-91F6-CA517C66ECDB}" type="slidenum">
              <a:rPr lang="es-ES_tradnl" smtClean="0"/>
              <a:pPr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4021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BE3-079D-3545-9224-ADF2095FFD6C}" type="datetimeFigureOut">
              <a:rPr lang="es-ES_tradnl" smtClean="0"/>
              <a:pPr/>
              <a:t>07/04/2020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0C4E-8466-CD44-A382-06D7BB2D6BE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168D-5978-F840-9EFA-236E43DF77F5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8DDA-8F38-0F48-8B4F-62DA497AE6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25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168D-5978-F840-9EFA-236E43DF77F5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8DDA-8F38-0F48-8B4F-62DA497AE6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9376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168D-5978-F840-9EFA-236E43DF77F5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8DDA-8F38-0F48-8B4F-62DA497AE6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987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168D-5978-F840-9EFA-236E43DF77F5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8DDA-8F38-0F48-8B4F-62DA497AE6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62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168D-5978-F840-9EFA-236E43DF77F5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8DDA-8F38-0F48-8B4F-62DA497AE6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8873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168D-5978-F840-9EFA-236E43DF77F5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8DDA-8F38-0F48-8B4F-62DA497AE6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05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168D-5978-F840-9EFA-236E43DF77F5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8DDA-8F38-0F48-8B4F-62DA497AE6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0175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168D-5978-F840-9EFA-236E43DF77F5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8DDA-8F38-0F48-8B4F-62DA497AE6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7281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168D-5978-F840-9EFA-236E43DF77F5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8DDA-8F38-0F48-8B4F-62DA497AE6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77064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168D-5978-F840-9EFA-236E43DF77F5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8DDA-8F38-0F48-8B4F-62DA497AE6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331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BE3-079D-3545-9224-ADF2095FFD6C}" type="datetimeFigureOut">
              <a:rPr lang="es-ES_tradnl" smtClean="0"/>
              <a:pPr/>
              <a:t>07/04/2020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0C4E-8466-CD44-A382-06D7BB2D6BE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168D-5978-F840-9EFA-236E43DF77F5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8DDA-8F38-0F48-8B4F-62DA497AE6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3025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BE3-079D-3545-9224-ADF2095FFD6C}" type="datetimeFigureOut">
              <a:rPr lang="es-ES_tradnl" smtClean="0"/>
              <a:pPr/>
              <a:t>07/04/2020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0C4E-8466-CD44-A382-06D7BB2D6BE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BE3-079D-3545-9224-ADF2095FFD6C}" type="datetimeFigureOut">
              <a:rPr lang="es-ES_tradnl" smtClean="0"/>
              <a:pPr/>
              <a:t>07/04/2020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0C4E-8466-CD44-A382-06D7BB2D6BE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BE3-079D-3545-9224-ADF2095FFD6C}" type="datetimeFigureOut">
              <a:rPr lang="es-ES_tradnl" smtClean="0"/>
              <a:pPr/>
              <a:t>07/04/2020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0C4E-8466-CD44-A382-06D7BB2D6BE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BE3-079D-3545-9224-ADF2095FFD6C}" type="datetimeFigureOut">
              <a:rPr lang="es-ES_tradnl" smtClean="0"/>
              <a:pPr/>
              <a:t>07/04/2020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0C4E-8466-CD44-A382-06D7BB2D6BE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BE3-079D-3545-9224-ADF2095FFD6C}" type="datetimeFigureOut">
              <a:rPr lang="es-ES_tradnl" smtClean="0"/>
              <a:pPr/>
              <a:t>07/04/2020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0C4E-8466-CD44-A382-06D7BB2D6BE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BE3-079D-3545-9224-ADF2095FFD6C}" type="datetimeFigureOut">
              <a:rPr lang="es-ES_tradnl" smtClean="0"/>
              <a:pPr/>
              <a:t>07/04/2020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0C4E-8466-CD44-A382-06D7BB2D6BE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9BE3-079D-3545-9224-ADF2095FFD6C}" type="datetimeFigureOut">
              <a:rPr lang="es-ES_tradnl" smtClean="0"/>
              <a:pPr/>
              <a:t>07/04/2020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0C4E-8466-CD44-A382-06D7BB2D6BE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59BE3-079D-3545-9224-ADF2095FFD6C}" type="datetimeFigureOut">
              <a:rPr lang="es-ES_tradnl" smtClean="0"/>
              <a:pPr/>
              <a:t>07/04/2020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D0C4E-8466-CD44-A382-06D7BB2D6BE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B168D-5978-F840-9EFA-236E43DF77F5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18DDA-8F38-0F48-8B4F-62DA497AE612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 descr="BASE PROGRAMA NEWS FICHA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600"/>
            <a:ext cx="6858000" cy="9697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03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rsoriano@camaravalencia.com" TargetMode="External"/><Relationship Id="rId4" Type="http://schemas.openxmlformats.org/officeDocument/2006/relationships/hyperlink" Target="https://textile-connect-2020.b2match.i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04799" y="457200"/>
            <a:ext cx="2365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Internacional</a:t>
            </a:r>
            <a:endParaRPr lang="es-ES_tradnl" b="1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356992" y="45720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bg1"/>
                </a:solidFill>
                <a:latin typeface="Calibri"/>
                <a:cs typeface="Calibri"/>
              </a:rPr>
              <a:t>Encuentro Empresarial </a:t>
            </a:r>
            <a:endParaRPr lang="es-ES_tradnl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1" name="CuadroTexto 9"/>
          <p:cNvSpPr txBox="1"/>
          <p:nvPr/>
        </p:nvSpPr>
        <p:spPr>
          <a:xfrm>
            <a:off x="304799" y="3702675"/>
            <a:ext cx="2979352" cy="343170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600"/>
              </a:spcBef>
              <a:buSzPct val="100000"/>
              <a:buBlip>
                <a:blip r:embed="rId3"/>
              </a:buBlip>
            </a:pPr>
            <a:r>
              <a:rPr lang="es-ES_tradnl" sz="1000" b="1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 </a:t>
            </a:r>
            <a:br>
              <a:rPr lang="es-ES_tradnl" sz="1000" b="1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s-ES_tradnl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FECHA Y LUGAR</a:t>
            </a:r>
            <a:endParaRPr lang="es-ES_tradnl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>
              <a:spcBef>
                <a:spcPts val="600"/>
              </a:spcBef>
              <a:buSzPct val="100000"/>
            </a:pPr>
            <a:r>
              <a:rPr lang="es-E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4-8 Mayo 2020</a:t>
            </a:r>
            <a:r>
              <a:rPr lang="es-E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.</a:t>
            </a:r>
          </a:p>
          <a:p>
            <a:pPr>
              <a:spcBef>
                <a:spcPts val="600"/>
              </a:spcBef>
              <a:buSzPct val="100000"/>
            </a:pPr>
            <a:endParaRPr lang="es-ES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  <a:p>
            <a:pPr>
              <a:spcBef>
                <a:spcPts val="600"/>
              </a:spcBef>
              <a:buSzPct val="100000"/>
              <a:buBlip>
                <a:blip r:embed="rId3"/>
              </a:buBlip>
            </a:pPr>
            <a:r>
              <a:rPr lang="es-ES_tradnl" sz="1000" b="1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/>
            </a:r>
            <a:br>
              <a:rPr lang="es-ES_tradnl" sz="1000" b="1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s-ES_tradnl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DIRIGIDO</a:t>
            </a:r>
          </a:p>
          <a:p>
            <a:pPr algn="just">
              <a:buSzPct val="100000"/>
              <a:defRPr/>
            </a:pPr>
            <a:r>
              <a:rPr lang="es-ES" sz="900" dirty="0" smtClean="0">
                <a:solidFill>
                  <a:srgbClr val="595959"/>
                </a:solidFill>
                <a:cs typeface="Calibri"/>
              </a:rPr>
              <a:t>A empresas de la </a:t>
            </a:r>
            <a:r>
              <a:rPr lang="es-ES" sz="900" b="1" dirty="0" smtClean="0">
                <a:solidFill>
                  <a:srgbClr val="595959"/>
                </a:solidFill>
                <a:cs typeface="Calibri"/>
              </a:rPr>
              <a:t> </a:t>
            </a:r>
            <a:r>
              <a:rPr lang="es-ES" sz="900" dirty="0" smtClean="0">
                <a:solidFill>
                  <a:srgbClr val="595959"/>
                </a:solidFill>
                <a:cs typeface="Calibri"/>
              </a:rPr>
              <a:t>Comunidad Valenciana</a:t>
            </a:r>
            <a:r>
              <a:rPr lang="es-ES" sz="900" dirty="0">
                <a:solidFill>
                  <a:srgbClr val="595959"/>
                </a:solidFill>
                <a:cs typeface="Calibri"/>
              </a:rPr>
              <a:t> </a:t>
            </a:r>
            <a:r>
              <a:rPr lang="es-ES" sz="900" dirty="0" smtClean="0">
                <a:solidFill>
                  <a:srgbClr val="595959"/>
                </a:solidFill>
                <a:cs typeface="Calibri"/>
              </a:rPr>
              <a:t>relacionadas  con el sector </a:t>
            </a:r>
            <a:r>
              <a:rPr lang="es-ES" sz="900" dirty="0" smtClean="0">
                <a:solidFill>
                  <a:srgbClr val="595959"/>
                </a:solidFill>
                <a:cs typeface="Calibri"/>
              </a:rPr>
              <a:t>textil moda </a:t>
            </a:r>
            <a:r>
              <a:rPr lang="es-ES" sz="900" dirty="0" smtClean="0">
                <a:solidFill>
                  <a:srgbClr val="595959"/>
                </a:solidFill>
                <a:cs typeface="Calibri"/>
              </a:rPr>
              <a:t>y del calzado interesadas en la búsqueda de oportunidades de negocio en el ámbito europeo. </a:t>
            </a:r>
          </a:p>
          <a:p>
            <a:pPr algn="just">
              <a:buSzPct val="100000"/>
              <a:defRPr/>
            </a:pPr>
            <a:endParaRPr lang="es-ES_tradnl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 algn="just">
              <a:buSzPct val="100000"/>
              <a:defRPr/>
            </a:pPr>
            <a:endParaRPr lang="es-ES_tradnl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>
              <a:spcBef>
                <a:spcPts val="600"/>
              </a:spcBef>
              <a:buSzPct val="100000"/>
              <a:buBlip>
                <a:blip r:embed="rId3"/>
              </a:buBlip>
            </a:pPr>
            <a:r>
              <a:rPr lang="es-ES_tradnl" sz="1000" b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/>
            </a:r>
            <a:br>
              <a:rPr lang="es-ES_tradnl" sz="1000" b="1" dirty="0">
                <a:solidFill>
                  <a:schemeClr val="bg1">
                    <a:lumMod val="50000"/>
                  </a:schemeClr>
                </a:solidFill>
                <a:cs typeface="Calibri"/>
              </a:rPr>
            </a:br>
            <a:r>
              <a:rPr lang="es-ES_tradnl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OBJETIVOS</a:t>
            </a:r>
            <a:endParaRPr lang="es-ES_tradnl" sz="1100" b="1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pPr algn="just">
              <a:buSzPct val="100000"/>
            </a:pPr>
            <a:r>
              <a:rPr lang="es-ES" sz="900" dirty="0" err="1" smtClean="0">
                <a:solidFill>
                  <a:srgbClr val="595959"/>
                </a:solidFill>
                <a:cs typeface="Calibri"/>
              </a:rPr>
              <a:t>Textile</a:t>
            </a:r>
            <a:r>
              <a:rPr lang="es-ES" sz="900" dirty="0" smtClean="0">
                <a:solidFill>
                  <a:srgbClr val="595959"/>
                </a:solidFill>
                <a:cs typeface="Calibri"/>
              </a:rPr>
              <a:t> </a:t>
            </a:r>
            <a:r>
              <a:rPr lang="es-ES" sz="900" dirty="0" err="1" smtClean="0">
                <a:solidFill>
                  <a:srgbClr val="595959"/>
                </a:solidFill>
                <a:cs typeface="Calibri"/>
              </a:rPr>
              <a:t>Connect</a:t>
            </a:r>
            <a:r>
              <a:rPr lang="es-ES" sz="900" dirty="0" smtClean="0">
                <a:solidFill>
                  <a:srgbClr val="595959"/>
                </a:solidFill>
                <a:cs typeface="Calibri"/>
              </a:rPr>
              <a:t> es una plataforma </a:t>
            </a:r>
            <a:r>
              <a:rPr lang="es-ES" sz="900" dirty="0">
                <a:solidFill>
                  <a:srgbClr val="595959"/>
                </a:solidFill>
                <a:cs typeface="Calibri"/>
              </a:rPr>
              <a:t>que conecta a empresas / diseñadores que buscan socios de producción con fabricantes, proveedores de servicios y proveedores dentro de la industria textil y del calzado. </a:t>
            </a:r>
            <a:endParaRPr lang="es-ES" sz="900" dirty="0" smtClean="0">
              <a:solidFill>
                <a:srgbClr val="595959"/>
              </a:solidFill>
              <a:cs typeface="Calibri"/>
            </a:endParaRPr>
          </a:p>
          <a:p>
            <a:pPr algn="just">
              <a:buSzPct val="100000"/>
            </a:pPr>
            <a:r>
              <a:rPr lang="es-ES" sz="900" dirty="0" smtClean="0">
                <a:solidFill>
                  <a:srgbClr val="595959"/>
                </a:solidFill>
                <a:cs typeface="Calibri"/>
              </a:rPr>
              <a:t>Enterprise </a:t>
            </a:r>
            <a:r>
              <a:rPr lang="es-ES" sz="900" dirty="0" err="1">
                <a:solidFill>
                  <a:srgbClr val="595959"/>
                </a:solidFill>
                <a:cs typeface="Calibri"/>
              </a:rPr>
              <a:t>Europe</a:t>
            </a:r>
            <a:r>
              <a:rPr lang="es-ES" sz="900" dirty="0">
                <a:solidFill>
                  <a:srgbClr val="595959"/>
                </a:solidFill>
                <a:cs typeface="Calibri"/>
              </a:rPr>
              <a:t> Network </a:t>
            </a:r>
            <a:r>
              <a:rPr lang="es-ES" sz="900" dirty="0" smtClean="0">
                <a:solidFill>
                  <a:srgbClr val="595959"/>
                </a:solidFill>
                <a:cs typeface="Calibri"/>
              </a:rPr>
              <a:t>facilita la participación en este encuentro virtual, b2b, que </a:t>
            </a:r>
            <a:r>
              <a:rPr lang="es-ES" sz="900" dirty="0">
                <a:solidFill>
                  <a:srgbClr val="595959"/>
                </a:solidFill>
                <a:cs typeface="Calibri"/>
              </a:rPr>
              <a:t>tendrá lugar del 4 al 8 de mayo. </a:t>
            </a:r>
          </a:p>
          <a:p>
            <a:pPr algn="just">
              <a:buSzPct val="100000"/>
            </a:pPr>
            <a:r>
              <a:rPr lang="es-ES" sz="900" dirty="0" smtClean="0">
                <a:solidFill>
                  <a:srgbClr val="595959"/>
                </a:solidFill>
                <a:cs typeface="Calibri"/>
              </a:rPr>
              <a:t>.</a:t>
            </a:r>
            <a:r>
              <a:rPr lang="es-ES_tradnl" sz="1000" b="1" dirty="0" smtClean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es-ES_tradnl" sz="1100" b="1" dirty="0" smtClean="0">
                <a:solidFill>
                  <a:srgbClr val="7F7F7F"/>
                </a:solidFill>
                <a:latin typeface="Calibri"/>
                <a:cs typeface="Calibri"/>
              </a:rPr>
              <a:t/>
            </a:r>
            <a:br>
              <a:rPr lang="es-ES_tradnl" sz="1100" b="1" dirty="0" smtClean="0">
                <a:solidFill>
                  <a:srgbClr val="7F7F7F"/>
                </a:solidFill>
                <a:latin typeface="Calibri"/>
                <a:cs typeface="Calibri"/>
              </a:rPr>
            </a:br>
            <a:endParaRPr lang="es-ES_tradnl" sz="900" dirty="0" smtClean="0">
              <a:solidFill>
                <a:schemeClr val="bg1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2" name="CuadroTexto 15"/>
          <p:cNvSpPr txBox="1"/>
          <p:nvPr/>
        </p:nvSpPr>
        <p:spPr>
          <a:xfrm>
            <a:off x="3587127" y="3495268"/>
            <a:ext cx="3061490" cy="46243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endParaRPr lang="es-ES" sz="900" dirty="0">
              <a:solidFill>
                <a:srgbClr val="595959"/>
              </a:solidFill>
              <a:cs typeface="Calibri"/>
            </a:endParaRPr>
          </a:p>
          <a:p>
            <a:pPr indent="-171450">
              <a:spcBef>
                <a:spcPts val="600"/>
              </a:spcBef>
              <a:buSzPct val="100000"/>
              <a:buBlip>
                <a:blip r:embed="rId3"/>
              </a:buBlip>
            </a:pPr>
            <a:r>
              <a:rPr lang="es-ES" sz="1000" b="1" dirty="0" smtClean="0">
                <a:solidFill>
                  <a:schemeClr val="bg1">
                    <a:lumMod val="50000"/>
                  </a:schemeClr>
                </a:solidFill>
                <a:cs typeface="Calibri"/>
              </a:rPr>
              <a:t> </a:t>
            </a:r>
            <a:r>
              <a:rPr lang="es-ES_tradnl" sz="1000" b="1" dirty="0" smtClean="0">
                <a:solidFill>
                  <a:schemeClr val="bg1">
                    <a:lumMod val="50000"/>
                  </a:schemeClr>
                </a:solidFill>
                <a:cs typeface="Calibri"/>
              </a:rPr>
              <a:t>  </a:t>
            </a:r>
            <a:r>
              <a:rPr lang="es-ES_tradnl" sz="1000" b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/>
            </a:r>
            <a:br>
              <a:rPr lang="es-ES_tradnl" sz="1000" b="1" dirty="0">
                <a:solidFill>
                  <a:schemeClr val="bg1">
                    <a:lumMod val="50000"/>
                  </a:schemeClr>
                </a:solidFill>
                <a:cs typeface="Calibri"/>
              </a:rPr>
            </a:br>
            <a:r>
              <a:rPr lang="es-E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PRO</a:t>
            </a:r>
            <a:r>
              <a:rPr lang="es-ES_tradnl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CEDIMIENTO </a:t>
            </a:r>
            <a:r>
              <a:rPr lang="es-ES_tradnl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DE </a:t>
            </a:r>
            <a:r>
              <a:rPr lang="es-ES_tradnl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PARTICIPACIÓN</a:t>
            </a:r>
          </a:p>
          <a:p>
            <a:pPr algn="just">
              <a:buSzPct val="100000"/>
            </a:pPr>
            <a:endParaRPr lang="es-ES" sz="900" b="1" dirty="0" smtClean="0">
              <a:solidFill>
                <a:srgbClr val="595959"/>
              </a:solidFill>
              <a:cs typeface="Calibri"/>
            </a:endParaRPr>
          </a:p>
          <a:p>
            <a:pPr algn="just">
              <a:buSzPct val="100000"/>
            </a:pPr>
            <a:r>
              <a:rPr lang="es-ES" sz="900" dirty="0" smtClean="0">
                <a:solidFill>
                  <a:srgbClr val="595959"/>
                </a:solidFill>
                <a:cs typeface="Calibri"/>
              </a:rPr>
              <a:t>1/ </a:t>
            </a:r>
            <a:r>
              <a:rPr lang="es-ES" sz="900" b="1" dirty="0" smtClean="0">
                <a:solidFill>
                  <a:srgbClr val="595959"/>
                </a:solidFill>
                <a:cs typeface="Calibri"/>
              </a:rPr>
              <a:t>Registro </a:t>
            </a:r>
            <a:r>
              <a:rPr lang="es-ES" sz="900" dirty="0" smtClean="0">
                <a:solidFill>
                  <a:srgbClr val="595959"/>
                </a:solidFill>
                <a:cs typeface="Calibri"/>
              </a:rPr>
              <a:t>online  </a:t>
            </a:r>
            <a:r>
              <a:rPr lang="es-ES" sz="900" b="1" dirty="0" smtClean="0">
                <a:solidFill>
                  <a:srgbClr val="595959"/>
                </a:solidFill>
                <a:cs typeface="Calibri"/>
              </a:rPr>
              <a:t>hasta el 3 de Mayo de 2020</a:t>
            </a:r>
          </a:p>
          <a:p>
            <a:pPr>
              <a:buSzPct val="100000"/>
            </a:pPr>
            <a:r>
              <a:rPr lang="es-ES" sz="900" dirty="0">
                <a:hlinkClick r:id="rId4"/>
              </a:rPr>
              <a:t>https://textile-connect-2020.b2match.io</a:t>
            </a:r>
            <a:r>
              <a:rPr lang="es-ES" sz="900" dirty="0" smtClean="0">
                <a:hlinkClick r:id="rId4"/>
              </a:rPr>
              <a:t>/</a:t>
            </a:r>
            <a:endParaRPr lang="es-ES" sz="900" dirty="0" smtClean="0"/>
          </a:p>
          <a:p>
            <a:pPr>
              <a:buSzPct val="100000"/>
            </a:pPr>
            <a:endParaRPr lang="es-ES" sz="900" dirty="0" smtClean="0">
              <a:solidFill>
                <a:srgbClr val="595959"/>
              </a:solidFill>
              <a:cs typeface="Calibri"/>
            </a:endParaRPr>
          </a:p>
          <a:p>
            <a:pPr algn="just">
              <a:buSzPct val="100000"/>
            </a:pPr>
            <a:r>
              <a:rPr lang="es-ES_tradnl" sz="900" dirty="0" smtClean="0">
                <a:solidFill>
                  <a:srgbClr val="595959"/>
                </a:solidFill>
                <a:cs typeface="Calibri"/>
              </a:rPr>
              <a:t>2</a:t>
            </a:r>
            <a:r>
              <a:rPr lang="es-ES_tradnl" sz="900" dirty="0">
                <a:solidFill>
                  <a:srgbClr val="595959"/>
                </a:solidFill>
                <a:cs typeface="Calibri"/>
              </a:rPr>
              <a:t>/ </a:t>
            </a:r>
            <a:r>
              <a:rPr lang="es-ES" sz="900" dirty="0" smtClean="0">
                <a:solidFill>
                  <a:srgbClr val="595959"/>
                </a:solidFill>
                <a:cs typeface="Calibri"/>
              </a:rPr>
              <a:t>Publicar el </a:t>
            </a:r>
            <a:r>
              <a:rPr lang="es-ES" sz="900" b="1" dirty="0" smtClean="0">
                <a:solidFill>
                  <a:srgbClr val="595959"/>
                </a:solidFill>
                <a:cs typeface="Calibri"/>
              </a:rPr>
              <a:t>perfil empresarial</a:t>
            </a:r>
            <a:endParaRPr lang="es-ES" sz="900" dirty="0" smtClean="0">
              <a:solidFill>
                <a:srgbClr val="595959"/>
              </a:solidFill>
              <a:cs typeface="Calibri"/>
            </a:endParaRPr>
          </a:p>
          <a:p>
            <a:pPr algn="just">
              <a:buSzPct val="100000"/>
            </a:pPr>
            <a:endParaRPr lang="es-ES" sz="900" dirty="0" smtClean="0">
              <a:solidFill>
                <a:srgbClr val="595959"/>
              </a:solidFill>
              <a:cs typeface="Calibri"/>
            </a:endParaRPr>
          </a:p>
          <a:p>
            <a:pPr algn="just">
              <a:buSzPct val="100000"/>
            </a:pPr>
            <a:r>
              <a:rPr lang="es-ES" sz="900" dirty="0" smtClean="0">
                <a:solidFill>
                  <a:srgbClr val="595959"/>
                </a:solidFill>
                <a:cs typeface="Calibri"/>
              </a:rPr>
              <a:t>3/ </a:t>
            </a:r>
            <a:r>
              <a:rPr lang="es-ES" sz="900" b="1" dirty="0" smtClean="0">
                <a:solidFill>
                  <a:srgbClr val="595959"/>
                </a:solidFill>
                <a:cs typeface="Calibri"/>
              </a:rPr>
              <a:t>Solicitud de reuniones  </a:t>
            </a:r>
            <a:r>
              <a:rPr lang="es-ES" sz="900" dirty="0" smtClean="0">
                <a:solidFill>
                  <a:srgbClr val="595959"/>
                </a:solidFill>
                <a:cs typeface="Calibri"/>
              </a:rPr>
              <a:t> </a:t>
            </a:r>
          </a:p>
          <a:p>
            <a:pPr algn="just">
              <a:buSzPct val="100000"/>
            </a:pPr>
            <a:endParaRPr lang="es-ES" sz="900" dirty="0" smtClean="0">
              <a:solidFill>
                <a:srgbClr val="595959"/>
              </a:solidFill>
              <a:cs typeface="Calibri"/>
            </a:endParaRPr>
          </a:p>
          <a:p>
            <a:pPr algn="just">
              <a:buSzPct val="100000"/>
            </a:pPr>
            <a:r>
              <a:rPr lang="es-ES" sz="900" dirty="0" smtClean="0">
                <a:solidFill>
                  <a:srgbClr val="595959"/>
                </a:solidFill>
                <a:cs typeface="Calibri"/>
              </a:rPr>
              <a:t>4/ </a:t>
            </a:r>
            <a:r>
              <a:rPr lang="es-ES" sz="900" b="1" dirty="0" smtClean="0">
                <a:solidFill>
                  <a:srgbClr val="595959"/>
                </a:solidFill>
                <a:cs typeface="Calibri"/>
              </a:rPr>
              <a:t>Validación de reuniones </a:t>
            </a:r>
            <a:r>
              <a:rPr lang="es-ES" sz="900" dirty="0" smtClean="0">
                <a:solidFill>
                  <a:srgbClr val="595959"/>
                </a:solidFill>
                <a:cs typeface="Calibri"/>
              </a:rPr>
              <a:t>por ambas partes y elección de fecha de reunión </a:t>
            </a:r>
            <a:r>
              <a:rPr lang="es-ES" sz="900" dirty="0">
                <a:solidFill>
                  <a:srgbClr val="595959"/>
                </a:solidFill>
                <a:cs typeface="Calibri"/>
              </a:rPr>
              <a:t>online. Las </a:t>
            </a:r>
            <a:r>
              <a:rPr lang="es-ES" sz="900" dirty="0" smtClean="0">
                <a:solidFill>
                  <a:srgbClr val="595959"/>
                </a:solidFill>
                <a:cs typeface="Calibri"/>
              </a:rPr>
              <a:t>reuniones concertadas </a:t>
            </a:r>
            <a:r>
              <a:rPr lang="es-ES" sz="900" dirty="0">
                <a:solidFill>
                  <a:srgbClr val="595959"/>
                </a:solidFill>
                <a:cs typeface="Calibri"/>
              </a:rPr>
              <a:t>se encontrarán en </a:t>
            </a:r>
            <a:r>
              <a:rPr lang="en-US" sz="900" dirty="0">
                <a:solidFill>
                  <a:srgbClr val="595959"/>
                </a:solidFill>
                <a:cs typeface="Calibri"/>
              </a:rPr>
              <a:t>"My agenda" y </a:t>
            </a:r>
            <a:r>
              <a:rPr lang="en-US" sz="900" dirty="0" err="1">
                <a:solidFill>
                  <a:srgbClr val="595959"/>
                </a:solidFill>
                <a:cs typeface="Calibri"/>
              </a:rPr>
              <a:t>en</a:t>
            </a:r>
            <a:r>
              <a:rPr lang="en-US" sz="900" dirty="0">
                <a:solidFill>
                  <a:srgbClr val="595959"/>
                </a:solidFill>
                <a:cs typeface="Calibri"/>
              </a:rPr>
              <a:t> </a:t>
            </a:r>
            <a:r>
              <a:rPr lang="en-US" sz="900" dirty="0" smtClean="0">
                <a:solidFill>
                  <a:srgbClr val="595959"/>
                </a:solidFill>
                <a:cs typeface="Calibri"/>
              </a:rPr>
              <a:t>la app b2match.</a:t>
            </a:r>
            <a:endParaRPr lang="es-ES" sz="900" dirty="0" smtClean="0">
              <a:solidFill>
                <a:srgbClr val="595959"/>
              </a:solidFill>
              <a:cs typeface="Calibri"/>
            </a:endParaRPr>
          </a:p>
          <a:p>
            <a:pPr algn="just">
              <a:buSzPct val="100000"/>
            </a:pPr>
            <a:endParaRPr lang="es-ES" sz="900" dirty="0" smtClean="0">
              <a:solidFill>
                <a:srgbClr val="595959"/>
              </a:solidFill>
              <a:cs typeface="Calibri"/>
            </a:endParaRPr>
          </a:p>
          <a:p>
            <a:pPr algn="just">
              <a:buSzPct val="100000"/>
            </a:pPr>
            <a:r>
              <a:rPr lang="es-ES" sz="900" dirty="0">
                <a:solidFill>
                  <a:srgbClr val="595959"/>
                </a:solidFill>
                <a:cs typeface="Calibri"/>
              </a:rPr>
              <a:t>5</a:t>
            </a:r>
            <a:r>
              <a:rPr lang="es-ES" sz="900" dirty="0" smtClean="0">
                <a:solidFill>
                  <a:srgbClr val="595959"/>
                </a:solidFill>
                <a:cs typeface="Calibri"/>
              </a:rPr>
              <a:t>/ </a:t>
            </a:r>
            <a:r>
              <a:rPr lang="es-ES" sz="900" b="1" dirty="0" smtClean="0">
                <a:solidFill>
                  <a:srgbClr val="595959"/>
                </a:solidFill>
                <a:cs typeface="Calibri"/>
              </a:rPr>
              <a:t>Reuniones virtuales entre el 4 y 8 de Mayo.  </a:t>
            </a:r>
            <a:endParaRPr lang="es-ES" sz="900" dirty="0" smtClean="0">
              <a:solidFill>
                <a:srgbClr val="595959"/>
              </a:solidFill>
              <a:cs typeface="Calibri"/>
            </a:endParaRPr>
          </a:p>
          <a:p>
            <a:pPr>
              <a:spcBef>
                <a:spcPts val="600"/>
              </a:spcBef>
              <a:buSzPct val="100000"/>
            </a:pPr>
            <a:endParaRPr lang="es-ES_tradnl" sz="1050" dirty="0" smtClean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pPr indent="-171450">
              <a:spcBef>
                <a:spcPts val="600"/>
              </a:spcBef>
              <a:buSzPct val="100000"/>
              <a:buBlip>
                <a:blip r:embed="rId3"/>
              </a:buBlip>
            </a:pPr>
            <a:r>
              <a:rPr lang="es-ES_tradnl" sz="1000" b="1" dirty="0">
                <a:solidFill>
                  <a:srgbClr val="7F7F7F"/>
                </a:solidFill>
                <a:cs typeface="Calibri"/>
              </a:rPr>
              <a:t/>
            </a:r>
            <a:br>
              <a:rPr lang="es-ES_tradnl" sz="1000" b="1" dirty="0">
                <a:solidFill>
                  <a:srgbClr val="7F7F7F"/>
                </a:solidFill>
                <a:cs typeface="Calibri"/>
              </a:rPr>
            </a:br>
            <a:r>
              <a:rPr lang="es-ES_tradnl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PRECIO: </a:t>
            </a:r>
            <a:r>
              <a:rPr lang="es-ES_tradnl" sz="105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es-ES_tradnl" sz="9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gratuito</a:t>
            </a:r>
          </a:p>
          <a:p>
            <a:pPr>
              <a:spcBef>
                <a:spcPts val="600"/>
              </a:spcBef>
              <a:buSzPct val="100000"/>
            </a:pPr>
            <a:endParaRPr lang="es-ES_tradnl" sz="900" dirty="0" smtClean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buSzPct val="100000"/>
            </a:pPr>
            <a:endParaRPr lang="es-ES_tradnl" sz="900" dirty="0" smtClean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buSzPct val="100000"/>
            </a:pPr>
            <a:endParaRPr lang="es-ES_tradnl" sz="900" dirty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buSzPct val="100000"/>
              <a:buBlip>
                <a:blip r:embed="rId3"/>
              </a:buBlip>
            </a:pPr>
            <a:r>
              <a:rPr lang="es-ES_tradnl" sz="1050" b="1" dirty="0">
                <a:solidFill>
                  <a:srgbClr val="7F7F7F"/>
                </a:solidFill>
                <a:cs typeface="Calibri"/>
              </a:rPr>
              <a:t/>
            </a:r>
            <a:br>
              <a:rPr lang="es-ES_tradnl" sz="1050" b="1" dirty="0">
                <a:solidFill>
                  <a:srgbClr val="7F7F7F"/>
                </a:solidFill>
                <a:cs typeface="Calibri"/>
              </a:rPr>
            </a:br>
            <a:r>
              <a:rPr lang="es-ES_tradnl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CONTACTA CON NOSOTROS</a:t>
            </a:r>
          </a:p>
          <a:p>
            <a:pPr algn="just">
              <a:spcBef>
                <a:spcPts val="600"/>
              </a:spcBef>
              <a:buSzPct val="100000"/>
            </a:pPr>
            <a:r>
              <a:rPr lang="es-ES_tradnl" sz="9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Rut Soriano</a:t>
            </a:r>
          </a:p>
          <a:p>
            <a:pPr algn="just">
              <a:buSzPct val="100000"/>
            </a:pPr>
            <a:r>
              <a:rPr lang="es-ES_tradnl" sz="9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  <a:hlinkClick r:id="rId5"/>
              </a:rPr>
              <a:t>rsoriano@camaravalencia.com</a:t>
            </a:r>
            <a:r>
              <a:rPr lang="es-ES_tradnl" sz="9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 963 103 956</a:t>
            </a:r>
          </a:p>
          <a:p>
            <a:pPr algn="just">
              <a:buSzPct val="100000"/>
            </a:pPr>
            <a:endParaRPr lang="fr-FR" sz="900" dirty="0" smtClean="0">
              <a:solidFill>
                <a:srgbClr val="595959"/>
              </a:solidFill>
              <a:cs typeface="Calibri"/>
            </a:endParaRPr>
          </a:p>
          <a:p>
            <a:pPr>
              <a:buSzPct val="100000"/>
            </a:pPr>
            <a:endParaRPr lang="fr-FR" sz="700" dirty="0">
              <a:solidFill>
                <a:srgbClr val="595959"/>
              </a:solidFill>
              <a:cs typeface="Calibri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77" y="8697416"/>
            <a:ext cx="3473423" cy="959473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260648" y="1376407"/>
            <a:ext cx="2880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b="1" dirty="0">
              <a:solidFill>
                <a:schemeClr val="bg1"/>
              </a:solidFill>
              <a:latin typeface="+mj-lt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+mj-lt"/>
              </a:rPr>
              <a:t>Textile Connect 2020 </a:t>
            </a:r>
            <a:r>
              <a:rPr lang="en-US" sz="2400" b="1" dirty="0" err="1" smtClean="0">
                <a:solidFill>
                  <a:schemeClr val="bg1"/>
                </a:solidFill>
                <a:latin typeface="+mj-lt"/>
              </a:rPr>
              <a:t>Encuentro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v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irtual_</a:t>
            </a:r>
            <a:endParaRPr lang="es-ES" sz="2400" b="1" dirty="0" smtClean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1081834"/>
            <a:ext cx="3420000" cy="2070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58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3251</TotalTime>
  <Words>199</Words>
  <Application>Microsoft Office PowerPoint</Application>
  <PresentationFormat>A4 (210 x 297 mm)</PresentationFormat>
  <Paragraphs>37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Tema de Office</vt:lpstr>
      <vt:lpstr>Diseño personalizado</vt:lpstr>
      <vt:lpstr>Presentación de PowerPoint</vt:lpstr>
    </vt:vector>
  </TitlesOfParts>
  <Company>casa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sento</dc:creator>
  <cp:lastModifiedBy>user10</cp:lastModifiedBy>
  <cp:revision>172</cp:revision>
  <cp:lastPrinted>2019-01-24T12:58:47Z</cp:lastPrinted>
  <dcterms:created xsi:type="dcterms:W3CDTF">2015-01-06T22:09:05Z</dcterms:created>
  <dcterms:modified xsi:type="dcterms:W3CDTF">2020-04-07T08:44:30Z</dcterms:modified>
</cp:coreProperties>
</file>